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98" autoAdjust="0"/>
  </p:normalViewPr>
  <p:slideViewPr>
    <p:cSldViewPr snapToGrid="0" snapToObjects="1"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91A8AE-64BD-EE42-AC11-7748FB86721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24D4B3-B917-274F-A5D9-648CE6252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1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4D4B3-B917-274F-A5D9-648CE62521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3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E341-FDDC-E546-A9A1-CA520847A578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0194-B776-F347-B6BA-13D735E8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0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jaa.org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710952_735397656506522_3121508554339497423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16" y="4764515"/>
            <a:ext cx="3293984" cy="1709043"/>
          </a:xfrm>
          <a:prstGeom prst="rect">
            <a:avLst/>
          </a:prstGeom>
        </p:spPr>
      </p:pic>
      <p:pic>
        <p:nvPicPr>
          <p:cNvPr id="4" name="Picture 3" descr="10444010_735224103190544_776605537209624101_n.jpg"/>
          <p:cNvPicPr>
            <a:picLocks noChangeAspect="1"/>
          </p:cNvPicPr>
          <p:nvPr/>
        </p:nvPicPr>
        <p:blipFill>
          <a:blip r:embed="rId4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95" y="597739"/>
            <a:ext cx="6377832" cy="5520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340"/>
            <a:ext cx="8229600" cy="1661536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000000"/>
                </a:solidFill>
              </a:rPr>
              <a:t>Congratulations to our 2020 Judge Advocates Association</a:t>
            </a:r>
            <a:br>
              <a:rPr lang="en-US" sz="2600" b="1" dirty="0">
                <a:solidFill>
                  <a:srgbClr val="000000"/>
                </a:solidFill>
              </a:rPr>
            </a:br>
            <a:r>
              <a:rPr lang="en-US" sz="2600" b="1" dirty="0">
                <a:solidFill>
                  <a:srgbClr val="000000"/>
                </a:solidFill>
              </a:rPr>
              <a:t>Outstanding Career Judge Advocate Award Winners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000" b="1" i="1" dirty="0">
                <a:solidFill>
                  <a:srgbClr val="000000"/>
                </a:solidFill>
              </a:rPr>
              <a:t>Awards Dinner – Thursday 2 December 2021 at the Army Navy Country Club </a:t>
            </a:r>
            <a:br>
              <a:rPr lang="en-US" sz="2000" b="1" i="1" dirty="0">
                <a:solidFill>
                  <a:srgbClr val="000000"/>
                </a:solidFill>
              </a:rPr>
            </a:br>
            <a:r>
              <a:rPr lang="en-US" sz="2000" b="1" i="1" dirty="0">
                <a:solidFill>
                  <a:srgbClr val="000000"/>
                </a:solidFill>
              </a:rPr>
              <a:t>A Night of Fellowship for all Judge Advocates – Register at </a:t>
            </a:r>
            <a:r>
              <a:rPr lang="en-US" sz="2000" b="1" i="1" dirty="0">
                <a:solidFill>
                  <a:srgbClr val="FF6600"/>
                </a:solidFill>
                <a:hlinkClick r:id="rId5"/>
              </a:rPr>
              <a:t>www.jaa.org</a:t>
            </a:r>
            <a:endParaRPr lang="en-US" sz="3200" b="1" i="1" dirty="0">
              <a:solidFill>
                <a:srgbClr val="3366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5083" y="1992876"/>
            <a:ext cx="4270717" cy="4760504"/>
          </a:xfrm>
        </p:spPr>
        <p:txBody>
          <a:bodyPr>
            <a:normAutofit/>
          </a:bodyPr>
          <a:lstStyle/>
          <a:p>
            <a:r>
              <a:rPr lang="en-US" b="1" dirty="0"/>
              <a:t>Army</a:t>
            </a:r>
          </a:p>
          <a:p>
            <a:pPr lvl="1"/>
            <a:r>
              <a:rPr lang="en-US" sz="2100" b="1" dirty="0"/>
              <a:t>LTC Stephanie R. Cooper, USA</a:t>
            </a:r>
          </a:p>
          <a:p>
            <a:pPr lvl="1"/>
            <a:r>
              <a:rPr lang="en-US" sz="2100" b="1" dirty="0"/>
              <a:t>COL Leonard W. Jones, USAR</a:t>
            </a:r>
          </a:p>
          <a:p>
            <a:r>
              <a:rPr lang="en-US" b="1" dirty="0"/>
              <a:t>Marine Corps</a:t>
            </a:r>
          </a:p>
          <a:p>
            <a:pPr lvl="1"/>
            <a:r>
              <a:rPr lang="en-US" sz="2100" b="1" dirty="0"/>
              <a:t>Maj Gregg F. Curley, USMC</a:t>
            </a:r>
          </a:p>
          <a:p>
            <a:pPr lvl="1"/>
            <a:r>
              <a:rPr lang="en-US" sz="2100" b="1" dirty="0"/>
              <a:t>LtCol Brian P. </a:t>
            </a:r>
            <a:r>
              <a:rPr lang="en-US" sz="2100" b="1" dirty="0" err="1"/>
              <a:t>Nutter</a:t>
            </a:r>
            <a:r>
              <a:rPr lang="en-US" sz="2100" b="1" dirty="0"/>
              <a:t>, USMCR</a:t>
            </a:r>
          </a:p>
          <a:p>
            <a:r>
              <a:rPr lang="en-US" b="1" dirty="0"/>
              <a:t>Navy</a:t>
            </a:r>
          </a:p>
          <a:p>
            <a:pPr lvl="1"/>
            <a:r>
              <a:rPr lang="en-US" sz="2100" b="1" dirty="0"/>
              <a:t>CDR Timothy M. </a:t>
            </a:r>
            <a:r>
              <a:rPr lang="en-US" sz="2100" b="1" dirty="0" err="1"/>
              <a:t>Flintoft</a:t>
            </a:r>
            <a:r>
              <a:rPr lang="en-US" sz="2100" b="1" dirty="0"/>
              <a:t>, USN</a:t>
            </a:r>
          </a:p>
          <a:p>
            <a:pPr lvl="1"/>
            <a:r>
              <a:rPr lang="en-US" sz="2100" b="1"/>
              <a:t>CAPT </a:t>
            </a:r>
            <a:r>
              <a:rPr lang="en-US" sz="2100" b="1" dirty="0"/>
              <a:t>Eric M. Pedersen, USNR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51104" y="2050300"/>
            <a:ext cx="4587909" cy="4525963"/>
          </a:xfrm>
        </p:spPr>
        <p:txBody>
          <a:bodyPr>
            <a:normAutofit/>
          </a:bodyPr>
          <a:lstStyle/>
          <a:p>
            <a:r>
              <a:rPr lang="en-US" b="1" dirty="0"/>
              <a:t>Air Force</a:t>
            </a:r>
          </a:p>
          <a:p>
            <a:pPr lvl="1"/>
            <a:r>
              <a:rPr lang="en-US" sz="2100" b="1" dirty="0"/>
              <a:t>Lt Col </a:t>
            </a:r>
            <a:r>
              <a:rPr lang="en-US" sz="2100" b="1" dirty="0" err="1"/>
              <a:t>Eveylon</a:t>
            </a:r>
            <a:r>
              <a:rPr lang="en-US" sz="2100" b="1" dirty="0"/>
              <a:t> “Corrie” Mack, USAF</a:t>
            </a:r>
          </a:p>
          <a:p>
            <a:pPr lvl="1"/>
            <a:r>
              <a:rPr lang="en-US" sz="2100" b="1" dirty="0"/>
              <a:t>Col Christine C. </a:t>
            </a:r>
            <a:r>
              <a:rPr lang="en-US" sz="2100" b="1"/>
              <a:t>Piper, USAFR</a:t>
            </a:r>
          </a:p>
          <a:p>
            <a:r>
              <a:rPr lang="en-US" b="1"/>
              <a:t>Coast </a:t>
            </a:r>
            <a:r>
              <a:rPr lang="en-US" b="1" dirty="0"/>
              <a:t>Guard</a:t>
            </a:r>
          </a:p>
          <a:p>
            <a:pPr lvl="1"/>
            <a:r>
              <a:rPr lang="en-US" sz="2100" b="1" dirty="0"/>
              <a:t>LCDR Kelley L. Stevens, USCG</a:t>
            </a:r>
          </a:p>
          <a:p>
            <a:pPr lvl="1"/>
            <a:r>
              <a:rPr lang="en-US" sz="2100" b="1" dirty="0"/>
              <a:t>CDR </a:t>
            </a:r>
            <a:r>
              <a:rPr lang="en-US" sz="2100" b="1" dirty="0" err="1"/>
              <a:t>Lineka</a:t>
            </a:r>
            <a:r>
              <a:rPr lang="en-US" sz="2100" b="1" dirty="0"/>
              <a:t> Quijano, USCGR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9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964</TotalTime>
  <Words>124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Congratulations to our 2020 Judge Advocates Association Outstanding Career Judge Advocate Award Winners Awards Dinner – Thursday 2 December 2021 at the Army Navy Country Club  A Night of Fellowship for all Judge Advocates – Register at www.jaa.org</vt:lpstr>
    </vt:vector>
  </TitlesOfParts>
  <Company>Pottinger,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to our 2015 Judge Advocates Foundation and Judge Advocates Association Award Honorees</dc:title>
  <dc:creator>Tony Pottinger</dc:creator>
  <cp:lastModifiedBy>Amanda McNeil</cp:lastModifiedBy>
  <cp:revision>43</cp:revision>
  <cp:lastPrinted>2018-04-05T14:10:39Z</cp:lastPrinted>
  <dcterms:created xsi:type="dcterms:W3CDTF">2015-03-25T02:12:51Z</dcterms:created>
  <dcterms:modified xsi:type="dcterms:W3CDTF">2021-11-03T18:02:54Z</dcterms:modified>
</cp:coreProperties>
</file>